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9" Type="http://schemas.openxmlformats.org/officeDocument/2006/relationships/viewProps" Target="viewProps.xml" /><Relationship Id="rId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1" Type="http://schemas.openxmlformats.org/officeDocument/2006/relationships/tableStyles" Target="tableStyles.xml" /><Relationship Id="rId10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Herb Wright memorable events 1961-2015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Björn E. Berglund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clipboard-292702205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193800"/>
            <a:ext cx="4521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clipboard-152885286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63800" y="1193800"/>
            <a:ext cx="4216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clipboard-213922415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70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clipboard-25967649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5700" y="1193800"/>
            <a:ext cx="4305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clipboard-239714625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22500" y="1193800"/>
            <a:ext cx="4686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Herb Wright memorable events 1961-2015</dc:title>
  <dc:creator>Björn E. Berglund</dc:creator>
  <cp:keywords/>
  <dcterms:created xsi:type="dcterms:W3CDTF">2024-05-10T12:15:16Z</dcterms:created>
  <dcterms:modified xsi:type="dcterms:W3CDTF">2024-05-10T12:15:16Z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editor">
    <vt:lpwstr>visual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toc-title">
    <vt:lpwstr>Table of contents</vt:lpwstr>
  </property>
</Properties>
</file>